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Atkinson Hyperlegible"/>
      <p:regular r:id="rId27"/>
      <p:bold r:id="rId28"/>
      <p:italic r:id="rId29"/>
      <p:boldItalic r:id="rId30"/>
    </p:embeddedFont>
    <p:embeddedFont>
      <p:font typeface="Bebas Neu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AtkinsonHyperlegible-bold.fntdata"/><Relationship Id="rId27" Type="http://schemas.openxmlformats.org/officeDocument/2006/relationships/font" Target="fonts/AtkinsonHyperlegibl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AtkinsonHyperlegible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ebasNeue-regular.fntdata"/><Relationship Id="rId30" Type="http://schemas.openxmlformats.org/officeDocument/2006/relationships/font" Target="fonts/AtkinsonHyperlegible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3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39619cad9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39619cad9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1" name="Shape 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2" name="Google Shape;4142;g2de5dc355f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3" name="Google Shape;4143;g2de5dc355f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7" name="Shape 4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8" name="Google Shape;4148;g2de5dc355fa_0_40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9" name="Google Shape;4149;g2de5dc355fa_0_40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2" name="Shape 4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3" name="Google Shape;4153;g2939619cad9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4" name="Google Shape;4154;g2939619cad9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7" name="Shape 4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8" name="Google Shape;4158;g271c4b1399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9" name="Google Shape;4159;g271c4b1399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2" name="Shape 4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3" name="Google Shape;4163;g271c4b1399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4" name="Google Shape;4164;g271c4b1399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7" name="Shape 4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8" name="Google Shape;4168;g2de5dc355fa_0_4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9" name="Google Shape;4169;g2de5dc355fa_0_4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2" name="Shape 4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3" name="Google Shape;4173;g271c4b1399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4" name="Google Shape;4174;g271c4b1399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7" name="Shape 4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8" name="Google Shape;4178;g295484bb2b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9" name="Google Shape;4179;g295484bb2b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4" name="Shape 4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5" name="Google Shape;4185;g271c4b1399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6" name="Google Shape;4186;g271c4b1399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5484bb2bf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95484bb2bf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9" name="Shape 4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0" name="Google Shape;4090;g2939619cad9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1" name="Google Shape;4091;g2939619cad9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3" name="Shape 4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4" name="Google Shape;4104;g2939619cad9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5" name="Google Shape;4105;g2939619cad9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9" name="Shape 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0" name="Google Shape;4110;g295484bb2b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1" name="Google Shape;4111;g295484bb2b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6" name="Shape 4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7" name="Google Shape;4117;g271c4b1399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8" name="Google Shape;4118;g271c4b1399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1" name="Shape 4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2" name="Google Shape;4122;g2de5dc355f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3" name="Google Shape;4123;g2de5dc355f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7" name="Shape 4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8" name="Google Shape;4128;g2de5dc355fa_0_39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9" name="Google Shape;4129;g2de5dc355fa_0_3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5" name="Shape 4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" name="Google Shape;4136;g2de5dc355fa_0_39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7" name="Google Shape;4137;g2de5dc355fa_0_39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4715" r="3177" t="22287"/>
          <a:stretch/>
        </p:blipFill>
        <p:spPr>
          <a:xfrm flipH="1" rot="10800000">
            <a:off x="-1963" y="0"/>
            <a:ext cx="91479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4572000" y="1927150"/>
            <a:ext cx="3856800" cy="18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572000" y="1356350"/>
            <a:ext cx="3856800" cy="41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2" name="Google Shape;12;p2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1"/>
          <p:cNvPicPr preferRelativeResize="0"/>
          <p:nvPr/>
        </p:nvPicPr>
        <p:blipFill rotWithShape="1">
          <a:blip r:embed="rId2">
            <a:alphaModFix/>
          </a:blip>
          <a:srcRect b="0" l="32115" r="0" t="42722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6" name="Google Shape;56;p11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accent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2">
            <a:alphaModFix/>
          </a:blip>
          <a:srcRect b="2818" l="0" r="0" t="12807"/>
          <a:stretch/>
        </p:blipFill>
        <p:spPr>
          <a:xfrm flipH="1"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hasCustomPrompt="1" type="title"/>
          </p:nvPr>
        </p:nvSpPr>
        <p:spPr>
          <a:xfrm>
            <a:off x="715000" y="2265725"/>
            <a:ext cx="507300" cy="78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idx="2"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cxnSp>
        <p:nvCxnSpPr>
          <p:cNvPr id="62" name="Google Shape;62;p13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13"/>
          <p:cNvSpPr txBox="1"/>
          <p:nvPr>
            <p:ph idx="1" type="body"/>
          </p:nvPr>
        </p:nvSpPr>
        <p:spPr>
          <a:xfrm>
            <a:off x="715000" y="2977250"/>
            <a:ext cx="2458200" cy="1265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3" type="subTitle"/>
          </p:nvPr>
        </p:nvSpPr>
        <p:spPr>
          <a:xfrm>
            <a:off x="1222300" y="2265725"/>
            <a:ext cx="1950600" cy="78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hasCustomPrompt="1" idx="4" type="title"/>
          </p:nvPr>
        </p:nvSpPr>
        <p:spPr>
          <a:xfrm>
            <a:off x="3342878" y="2265725"/>
            <a:ext cx="507300" cy="78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idx="5" type="body"/>
          </p:nvPr>
        </p:nvSpPr>
        <p:spPr>
          <a:xfrm>
            <a:off x="3342892" y="2977250"/>
            <a:ext cx="2458200" cy="1265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6" type="subTitle"/>
          </p:nvPr>
        </p:nvSpPr>
        <p:spPr>
          <a:xfrm>
            <a:off x="3850175" y="2265725"/>
            <a:ext cx="1950600" cy="78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hasCustomPrompt="1" idx="7" type="title"/>
          </p:nvPr>
        </p:nvSpPr>
        <p:spPr>
          <a:xfrm>
            <a:off x="5970797" y="2265725"/>
            <a:ext cx="507300" cy="78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/>
          <p:nvPr>
            <p:ph idx="8" type="body"/>
          </p:nvPr>
        </p:nvSpPr>
        <p:spPr>
          <a:xfrm>
            <a:off x="5970800" y="2977250"/>
            <a:ext cx="2458200" cy="1265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9" type="subTitle"/>
          </p:nvPr>
        </p:nvSpPr>
        <p:spPr>
          <a:xfrm>
            <a:off x="6478075" y="2265725"/>
            <a:ext cx="1950600" cy="78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accent2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 rotWithShape="1">
          <a:blip r:embed="rId2">
            <a:alphaModFix/>
          </a:blip>
          <a:srcRect b="0" l="0" r="7604" t="22039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>
            <p:ph idx="1" type="subTitle"/>
          </p:nvPr>
        </p:nvSpPr>
        <p:spPr>
          <a:xfrm>
            <a:off x="715100" y="1149925"/>
            <a:ext cx="3856800" cy="22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cxnSp>
        <p:nvCxnSpPr>
          <p:cNvPr id="74" name="Google Shape;74;p14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" name="Google Shape;75;p14"/>
          <p:cNvSpPr txBox="1"/>
          <p:nvPr>
            <p:ph idx="2" type="subTitle"/>
          </p:nvPr>
        </p:nvSpPr>
        <p:spPr>
          <a:xfrm>
            <a:off x="715100" y="3516250"/>
            <a:ext cx="3856800" cy="477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chemeClr val="accent2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 rotWithShape="1">
          <a:blip r:embed="rId2">
            <a:alphaModFix/>
          </a:blip>
          <a:srcRect b="14864" l="0" r="30035" t="26103"/>
          <a:stretch/>
        </p:blipFill>
        <p:spPr>
          <a:xfrm flipH="1" rot="10800000">
            <a:off x="-2850" y="0"/>
            <a:ext cx="9149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715038" y="2662725"/>
            <a:ext cx="3707100" cy="16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2" type="subTitle"/>
          </p:nvPr>
        </p:nvSpPr>
        <p:spPr>
          <a:xfrm>
            <a:off x="4721969" y="2662725"/>
            <a:ext cx="3707100" cy="16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81" name="Google Shape;81;p15"/>
          <p:cNvSpPr txBox="1"/>
          <p:nvPr>
            <p:ph idx="3" type="subTitle"/>
          </p:nvPr>
        </p:nvSpPr>
        <p:spPr>
          <a:xfrm>
            <a:off x="715038" y="2261625"/>
            <a:ext cx="3707100" cy="477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" name="Google Shape;82;p15"/>
          <p:cNvSpPr txBox="1"/>
          <p:nvPr>
            <p:ph idx="4" type="subTitle"/>
          </p:nvPr>
        </p:nvSpPr>
        <p:spPr>
          <a:xfrm>
            <a:off x="4721965" y="2261625"/>
            <a:ext cx="3707100" cy="477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83" name="Google Shape;83;p15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bg>
      <p:bgPr>
        <a:solidFill>
          <a:schemeClr val="accen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 rotWithShape="1">
          <a:blip r:embed="rId2">
            <a:alphaModFix/>
          </a:blip>
          <a:srcRect b="0" l="32115" r="0" t="42722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cxnSp>
        <p:nvCxnSpPr>
          <p:cNvPr id="87" name="Google Shape;87;p16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bg>
      <p:bgPr>
        <a:solidFill>
          <a:schemeClr val="accent2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 rotWithShape="1">
          <a:blip r:embed="rId2">
            <a:alphaModFix/>
          </a:blip>
          <a:srcRect b="14620" l="10897" r="35738" t="4604"/>
          <a:stretch/>
        </p:blipFill>
        <p:spPr>
          <a:xfrm flipH="1">
            <a:off x="-2850" y="0"/>
            <a:ext cx="9149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cxnSp>
        <p:nvCxnSpPr>
          <p:cNvPr id="91" name="Google Shape;91;p17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bg>
      <p:bgPr>
        <a:solidFill>
          <a:schemeClr val="accen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 rotWithShape="1">
          <a:blip r:embed="rId2">
            <a:alphaModFix/>
          </a:blip>
          <a:srcRect b="19282" l="0" r="14763" t="8796"/>
          <a:stretch/>
        </p:blipFill>
        <p:spPr>
          <a:xfrm>
            <a:off x="-1275" y="-1"/>
            <a:ext cx="91465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cxnSp>
        <p:nvCxnSpPr>
          <p:cNvPr id="95" name="Google Shape;95;p18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accent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 rotWithShape="1">
          <a:blip r:embed="rId2">
            <a:alphaModFix/>
          </a:blip>
          <a:srcRect b="13536" l="24602" r="0" t="22854"/>
          <a:stretch/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>
            <p:ph type="ctrTitle"/>
          </p:nvPr>
        </p:nvSpPr>
        <p:spPr>
          <a:xfrm>
            <a:off x="713100" y="415050"/>
            <a:ext cx="2969400" cy="94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9" name="Google Shape;99;p19"/>
          <p:cNvSpPr txBox="1"/>
          <p:nvPr>
            <p:ph idx="1" type="subTitle"/>
          </p:nvPr>
        </p:nvSpPr>
        <p:spPr>
          <a:xfrm>
            <a:off x="713100" y="1286075"/>
            <a:ext cx="2969400" cy="12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19"/>
          <p:cNvSpPr txBox="1"/>
          <p:nvPr/>
        </p:nvSpPr>
        <p:spPr>
          <a:xfrm>
            <a:off x="713100" y="3262875"/>
            <a:ext cx="296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tkinson Hyperlegible"/>
                <a:ea typeface="Atkinson Hyperlegible"/>
                <a:cs typeface="Atkinson Hyperlegible"/>
                <a:sym typeface="Atkinson Hyperlegibl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, and includes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tkinson Hyperlegible"/>
                <a:ea typeface="Atkinson Hyperlegible"/>
                <a:cs typeface="Atkinson Hyperlegible"/>
                <a:sym typeface="Atkinson Hyperlegibl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 </a:t>
            </a:r>
            <a:r>
              <a:rPr lang="en" sz="1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Atkinson Hyperlegible"/>
                <a:ea typeface="Atkinson Hyperlegible"/>
                <a:cs typeface="Atkinson Hyperlegible"/>
                <a:sym typeface="Atkinson Hyperlegibl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cxnSp>
        <p:nvCxnSpPr>
          <p:cNvPr id="101" name="Google Shape;101;p19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accent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 rotWithShape="1">
          <a:blip r:embed="rId2">
            <a:alphaModFix/>
          </a:blip>
          <a:srcRect b="12651" l="1781" r="17260" t="19038"/>
          <a:stretch/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20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2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b="23675" l="2951" r="18339" t="9914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/>
          <p:nvPr>
            <p:ph type="title"/>
          </p:nvPr>
        </p:nvSpPr>
        <p:spPr>
          <a:xfrm>
            <a:off x="1883700" y="3541500"/>
            <a:ext cx="65451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720000" y="3541500"/>
            <a:ext cx="11637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cxnSp>
        <p:nvCxnSpPr>
          <p:cNvPr id="17" name="Google Shape;17;p3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chemeClr val="accent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 rotWithShape="1">
          <a:blip r:embed="rId2">
            <a:alphaModFix/>
          </a:blip>
          <a:srcRect b="24000" l="3440" r="6485" t="0"/>
          <a:stretch/>
        </p:blipFill>
        <p:spPr>
          <a:xfrm rot="10800000">
            <a:off x="-125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21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2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 rotWithShape="1">
          <a:blip r:embed="rId2">
            <a:alphaModFix/>
          </a:blip>
          <a:srcRect b="0" l="26964" r="0" t="38370"/>
          <a:stretch/>
        </p:blipFill>
        <p:spPr>
          <a:xfrm rot="10800000">
            <a:off x="0" y="-3812"/>
            <a:ext cx="9143999" cy="515112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/>
          <p:nvPr>
            <p:ph type="title"/>
          </p:nvPr>
        </p:nvSpPr>
        <p:spPr>
          <a:xfrm>
            <a:off x="715100" y="535000"/>
            <a:ext cx="49983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15100" y="1175200"/>
            <a:ext cx="4998300" cy="3137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tkinson Hyperlegible"/>
              <a:buChar char="✓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indent="-3048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22" name="Google Shape;22;p4"/>
          <p:cNvSpPr/>
          <p:nvPr>
            <p:ph idx="2" type="pic"/>
          </p:nvPr>
        </p:nvSpPr>
        <p:spPr>
          <a:xfrm>
            <a:off x="6217910" y="803075"/>
            <a:ext cx="2211000" cy="331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23" name="Google Shape;23;p4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accent2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b="19282" l="0" r="14763" t="8796"/>
          <a:stretch/>
        </p:blipFill>
        <p:spPr>
          <a:xfrm flipH="1" rot="10800000">
            <a:off x="0" y="0"/>
            <a:ext cx="91465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715100" y="1175200"/>
            <a:ext cx="3782100" cy="30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2" type="subTitle"/>
          </p:nvPr>
        </p:nvSpPr>
        <p:spPr>
          <a:xfrm>
            <a:off x="4646972" y="1175200"/>
            <a:ext cx="3782100" cy="30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cxnSp>
        <p:nvCxnSpPr>
          <p:cNvPr id="29" name="Google Shape;29;p5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2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 b="19185" l="2107" r="2116" t="0"/>
          <a:stretch/>
        </p:blipFill>
        <p:spPr>
          <a:xfrm rot="10800000">
            <a:off x="-1901" y="-3800"/>
            <a:ext cx="9147801" cy="515110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/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cxnSp>
        <p:nvCxnSpPr>
          <p:cNvPr id="33" name="Google Shape;33;p6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 rotWithShape="1">
          <a:blip r:embed="rId2">
            <a:alphaModFix/>
          </a:blip>
          <a:srcRect b="34674" l="2205" r="26197" t="4917"/>
          <a:stretch/>
        </p:blipFill>
        <p:spPr>
          <a:xfrm flipH="1" rot="10800000">
            <a:off x="0" y="-3812"/>
            <a:ext cx="9143999" cy="515112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 txBox="1"/>
          <p:nvPr>
            <p:ph type="title"/>
          </p:nvPr>
        </p:nvSpPr>
        <p:spPr>
          <a:xfrm>
            <a:off x="3430600" y="535000"/>
            <a:ext cx="49983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430600" y="1529825"/>
            <a:ext cx="4998300" cy="2712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38" name="Google Shape;38;p7"/>
          <p:cNvSpPr/>
          <p:nvPr>
            <p:ph idx="2" type="pic"/>
          </p:nvPr>
        </p:nvSpPr>
        <p:spPr>
          <a:xfrm>
            <a:off x="715110" y="803075"/>
            <a:ext cx="2211000" cy="3316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39" name="Google Shape;39;p7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 rotWithShape="1">
          <a:blip r:embed="rId2">
            <a:alphaModFix/>
          </a:blip>
          <a:srcRect b="19282" l="0" r="14763" t="8796"/>
          <a:stretch/>
        </p:blipFill>
        <p:spPr>
          <a:xfrm rot="10800000">
            <a:off x="-1125" y="0"/>
            <a:ext cx="9146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/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43" name="Google Shape;43;p8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accen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 rotWithShape="1">
          <a:blip r:embed="rId2">
            <a:alphaModFix/>
          </a:blip>
          <a:srcRect b="40083" l="16671" r="20792" t="7154"/>
          <a:stretch/>
        </p:blipFill>
        <p:spPr>
          <a:xfrm rot="10800000">
            <a:off x="-1901" y="0"/>
            <a:ext cx="91478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48" name="Google Shape;48;p9"/>
          <p:cNvCxnSpPr/>
          <p:nvPr/>
        </p:nvCxnSpPr>
        <p:spPr>
          <a:xfrm>
            <a:off x="-125" y="48759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>
            <p:ph idx="2" type="pic"/>
          </p:nvPr>
        </p:nvSpPr>
        <p:spPr>
          <a:xfrm>
            <a:off x="0" y="-101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10"/>
          <p:cNvSpPr txBox="1"/>
          <p:nvPr>
            <p:ph type="title"/>
          </p:nvPr>
        </p:nvSpPr>
        <p:spPr>
          <a:xfrm>
            <a:off x="715100" y="3878500"/>
            <a:ext cx="7713900" cy="640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tkinson Hyperlegible"/>
              <a:buNone/>
              <a:defRPr sz="30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75200"/>
            <a:ext cx="7713900" cy="3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●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○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tkinson Hyperlegible"/>
              <a:buChar char="■"/>
              <a:defRPr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0E0D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ctrTitle"/>
          </p:nvPr>
        </p:nvSpPr>
        <p:spPr>
          <a:xfrm>
            <a:off x="4572000" y="1287350"/>
            <a:ext cx="3856800" cy="13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Feedback Loop</a:t>
            </a:r>
            <a:endParaRPr/>
          </a:p>
        </p:txBody>
      </p:sp>
      <p:sp>
        <p:nvSpPr>
          <p:cNvPr id="113" name="Google Shape;113;p22"/>
          <p:cNvSpPr txBox="1"/>
          <p:nvPr>
            <p:ph idx="1" type="subTitle"/>
          </p:nvPr>
        </p:nvSpPr>
        <p:spPr>
          <a:xfrm>
            <a:off x="4572000" y="3044500"/>
            <a:ext cx="3856800" cy="41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Siddharth Singh Rana, Rakshit Rautela</a:t>
            </a:r>
            <a:endParaRPr/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267200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4" name="Shape 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5" name="Google Shape;4145;p31"/>
          <p:cNvSpPr txBox="1"/>
          <p:nvPr>
            <p:ph type="title"/>
          </p:nvPr>
        </p:nvSpPr>
        <p:spPr>
          <a:xfrm>
            <a:off x="1883700" y="3541500"/>
            <a:ext cx="65451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Structure</a:t>
            </a:r>
            <a:endParaRPr/>
          </a:p>
        </p:txBody>
      </p:sp>
      <p:sp>
        <p:nvSpPr>
          <p:cNvPr id="4146" name="Google Shape;4146;p31"/>
          <p:cNvSpPr txBox="1"/>
          <p:nvPr>
            <p:ph idx="2" type="title"/>
          </p:nvPr>
        </p:nvSpPr>
        <p:spPr>
          <a:xfrm>
            <a:off x="720000" y="3541500"/>
            <a:ext cx="11637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150" name="Shape 4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1" name="Google Shape;41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75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5" name="Shape 4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6" name="Google Shape;4156;p33"/>
          <p:cNvSpPr txBox="1"/>
          <p:nvPr>
            <p:ph idx="1" type="subTitle"/>
          </p:nvPr>
        </p:nvSpPr>
        <p:spPr>
          <a:xfrm>
            <a:off x="715100" y="527175"/>
            <a:ext cx="7747500" cy="359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have implemented so far :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✓"/>
            </a:pPr>
            <a:r>
              <a:rPr lang="en" sz="1200"/>
              <a:t>User subscription model. 100%</a:t>
            </a:r>
            <a:endParaRPr sz="1200"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✓"/>
            </a:pPr>
            <a:r>
              <a:rPr lang="en" sz="1200"/>
              <a:t>Machine learning models. 70%</a:t>
            </a:r>
            <a:endParaRPr sz="1200"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✓"/>
            </a:pPr>
            <a:r>
              <a:rPr lang="en" sz="1200"/>
              <a:t>Feedback Logic. 80%</a:t>
            </a:r>
            <a:endParaRPr sz="1200"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✓"/>
            </a:pPr>
            <a:r>
              <a:rPr lang="en" sz="1200"/>
              <a:t>Storing feedback. 100%</a:t>
            </a:r>
            <a:endParaRPr sz="1200"/>
          </a:p>
          <a:p>
            <a:pPr indent="-213359" lvl="0" marL="27432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Char char="✓"/>
            </a:pPr>
            <a:r>
              <a:rPr lang="en" sz="1200"/>
              <a:t>Feedback visuals. 50%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0" name="Shape 4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1" name="Google Shape;41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39850"/>
            <a:ext cx="8839200" cy="4463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5" name="Shape 4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6" name="Google Shape;416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25" y="236938"/>
            <a:ext cx="7305549" cy="466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0" name="Shape 4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1" name="Google Shape;41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75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5" name="Shape 4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6" name="Google Shape;4176;p37"/>
          <p:cNvSpPr txBox="1"/>
          <p:nvPr>
            <p:ph idx="1" type="subTitle"/>
          </p:nvPr>
        </p:nvSpPr>
        <p:spPr>
          <a:xfrm>
            <a:off x="698250" y="1593400"/>
            <a:ext cx="7747500" cy="267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kind of support we are looking for :</a:t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rgbClr val="21212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13359" lvl="0" marL="27432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✓"/>
            </a:pPr>
            <a:r>
              <a:rPr lang="en" sz="1200"/>
              <a:t>Resources to implement the workers.</a:t>
            </a:r>
            <a:endParaRPr sz="1200"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✓"/>
            </a:pPr>
            <a:r>
              <a:rPr lang="en" sz="1200"/>
              <a:t>Any type of feedback or additional inputs.</a:t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What kind of additional support we are looking for:</a:t>
            </a:r>
            <a:endParaRPr/>
          </a:p>
          <a:p>
            <a:pPr indent="-213359" lvl="0" marL="27432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Char char="✓"/>
            </a:pPr>
            <a:r>
              <a:rPr lang="en" sz="1200"/>
              <a:t>Resources to train our models.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0" name="Shape 4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1" name="Google Shape;4181;p38"/>
          <p:cNvSpPr txBox="1"/>
          <p:nvPr>
            <p:ph idx="1" type="subTitle"/>
          </p:nvPr>
        </p:nvSpPr>
        <p:spPr>
          <a:xfrm>
            <a:off x="715100" y="1406775"/>
            <a:ext cx="7713900" cy="256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✓"/>
            </a:pPr>
            <a:r>
              <a:rPr lang="en"/>
              <a:t>Get Customers: Attract and keep customers.</a:t>
            </a:r>
            <a:endParaRPr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✓"/>
            </a:pPr>
            <a:r>
              <a:rPr lang="en"/>
              <a:t>Improve Products: Keep making your product or service better. </a:t>
            </a:r>
            <a:endParaRPr/>
          </a:p>
          <a:p>
            <a:pPr indent="-213359" lvl="0" marL="27432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Char char="✓"/>
            </a:pPr>
            <a:r>
              <a:rPr lang="en"/>
              <a:t>Build a Brand: Develop a strong, recognizable brand. </a:t>
            </a:r>
            <a:endParaRPr/>
          </a:p>
        </p:txBody>
      </p:sp>
      <p:sp>
        <p:nvSpPr>
          <p:cNvPr id="4182" name="Google Shape;4182;p38"/>
          <p:cNvSpPr txBox="1"/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Goals:</a:t>
            </a:r>
            <a:endParaRPr/>
          </a:p>
        </p:txBody>
      </p:sp>
      <p:cxnSp>
        <p:nvCxnSpPr>
          <p:cNvPr id="4183" name="Google Shape;4183;p38"/>
          <p:cNvCxnSpPr/>
          <p:nvPr/>
        </p:nvCxnSpPr>
        <p:spPr>
          <a:xfrm rot="10800000">
            <a:off x="2065325" y="855100"/>
            <a:ext cx="1912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7" name="Shape 4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" name="Google Shape;4188;p39"/>
          <p:cNvSpPr txBox="1"/>
          <p:nvPr>
            <p:ph idx="4294967295" type="ctrTitle"/>
          </p:nvPr>
        </p:nvSpPr>
        <p:spPr>
          <a:xfrm>
            <a:off x="713100" y="415050"/>
            <a:ext cx="2969400" cy="9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189" name="Google Shape;4189;p39"/>
          <p:cNvSpPr txBox="1"/>
          <p:nvPr>
            <p:ph idx="4294967295" type="subTitle"/>
          </p:nvPr>
        </p:nvSpPr>
        <p:spPr>
          <a:xfrm>
            <a:off x="713100" y="1286075"/>
            <a:ext cx="4027500" cy="12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/>
              <a:t>Do you have any questions?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siddharthsinghrana11@gmail.com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+91 8445 0674 01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https://siddharth-dev-portfolio.netlify.app/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715100" y="162875"/>
            <a:ext cx="4998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715100" y="744375"/>
            <a:ext cx="4998300" cy="3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7432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age needs of content creation for business and individuals.</a:t>
            </a:r>
            <a:endParaRPr/>
          </a:p>
          <a:p>
            <a:pPr indent="0" lvl="0" marL="27432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SzPts val="1200"/>
              <a:buChar char="✓"/>
            </a:pPr>
            <a:r>
              <a:rPr lang="en"/>
              <a:t>To make your brand/content visible.</a:t>
            </a:r>
            <a:endParaRPr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SzPts val="1200"/>
              <a:buChar char="✓"/>
            </a:pPr>
            <a:r>
              <a:rPr lang="en"/>
              <a:t>Building customers/viewers worldwide.</a:t>
            </a:r>
            <a:endParaRPr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SzPts val="1200"/>
              <a:buChar char="✓"/>
            </a:pPr>
            <a:r>
              <a:rPr lang="en"/>
              <a:t>Creating a similar minded audience.</a:t>
            </a:r>
            <a:endParaRPr/>
          </a:p>
          <a:p>
            <a:pPr indent="-213359" lvl="0" marL="274320" rtl="0" algn="l">
              <a:spcBef>
                <a:spcPts val="1000"/>
              </a:spcBef>
              <a:spcAft>
                <a:spcPts val="0"/>
              </a:spcAft>
              <a:buSzPts val="1200"/>
              <a:buChar char="✓"/>
            </a:pPr>
            <a:r>
              <a:rPr lang="en"/>
              <a:t>Creating a brand identity.</a:t>
            </a:r>
            <a:endParaRPr/>
          </a:p>
          <a:p>
            <a:pPr indent="-213359" lvl="0" marL="274320" rtl="0" algn="l">
              <a:spcBef>
                <a:spcPts val="1000"/>
              </a:spcBef>
              <a:spcAft>
                <a:spcPts val="1000"/>
              </a:spcAft>
              <a:buSzPts val="1200"/>
              <a:buChar char="✓"/>
            </a:pPr>
            <a:r>
              <a:rPr lang="en"/>
              <a:t>Increase Reach.</a:t>
            </a:r>
            <a:endParaRPr/>
          </a:p>
        </p:txBody>
      </p:sp>
      <p:grpSp>
        <p:nvGrpSpPr>
          <p:cNvPr id="121" name="Google Shape;121;p23"/>
          <p:cNvGrpSpPr/>
          <p:nvPr/>
        </p:nvGrpSpPr>
        <p:grpSpPr>
          <a:xfrm>
            <a:off x="4089130" y="1913222"/>
            <a:ext cx="4570867" cy="2345694"/>
            <a:chOff x="793334" y="1192826"/>
            <a:chExt cx="2665073" cy="1317140"/>
          </a:xfrm>
        </p:grpSpPr>
        <p:sp>
          <p:nvSpPr>
            <p:cNvPr id="122" name="Google Shape;122;p2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2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2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2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2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2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2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2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2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2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2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2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2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2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2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2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2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2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2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2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2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2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2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2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2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2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2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2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2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2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2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2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2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2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2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2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2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2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2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2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2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2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2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2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2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2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2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2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2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2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2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2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2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2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2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2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2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2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2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2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2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2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2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2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2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2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2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2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2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2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2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2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2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2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2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2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2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2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2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2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2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2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2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2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2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2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2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2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2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2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2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2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2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2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2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2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2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2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2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2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2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2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2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2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2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2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2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2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2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2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2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2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2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2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2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2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2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2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2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2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2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2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2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2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2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2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2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2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2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2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2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2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2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2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2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2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2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2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2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2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2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2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2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2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2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2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2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2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2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2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2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2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2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2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2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2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2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2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2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2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2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2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2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2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2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2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2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2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2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2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2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2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2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2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2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2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2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2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2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2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2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2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2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2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2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2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2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2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2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2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2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2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2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2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2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2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2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2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2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2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2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2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2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2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2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2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2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2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2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2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2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2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2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2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2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2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2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2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2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2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2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2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2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2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2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2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2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2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2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2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2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2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2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2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2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2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2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2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2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2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2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2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2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2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2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2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2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2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2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2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2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2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2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2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2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2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2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2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2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2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2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2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2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2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2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2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2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2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2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2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2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2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2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2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2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2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2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2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2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2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2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2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2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2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2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2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2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2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2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2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2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2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2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2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2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2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2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2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2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2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2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2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2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2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2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2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2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2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2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2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2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2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2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2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2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2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2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2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2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2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2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2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2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2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2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2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2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2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2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2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2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2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2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2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2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2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2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2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2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2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2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2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2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2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2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2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2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2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2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2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2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2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2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2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2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2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2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2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2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2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2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2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2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2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2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2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2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2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2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2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2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2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2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2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2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2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2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2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2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2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2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2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2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2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2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2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2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2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2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2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2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2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2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2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2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2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2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2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2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2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2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2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2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2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2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2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2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2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2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2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2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2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2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2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2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2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2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2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2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2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2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2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2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2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2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2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2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2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2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2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2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2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2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2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2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2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2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2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2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2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2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2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2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2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2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2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2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2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2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2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2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2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2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2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2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2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2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2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2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2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2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2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2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2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2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2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2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2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2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2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2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2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2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2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2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2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2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2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2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2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2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2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2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2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2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2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2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2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2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2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2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2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2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2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2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2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2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2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2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2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2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2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2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2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2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2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2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2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2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2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2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2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2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2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2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2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2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2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2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2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2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2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2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2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2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2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2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2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2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2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2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2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2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2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2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2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2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2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2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2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2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2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2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2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2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2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2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2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2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2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2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2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2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2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2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2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2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2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2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2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2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2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2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2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2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2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2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2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2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2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2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2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2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2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2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2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2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2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2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2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2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2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2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2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2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2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2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2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2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2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2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2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2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2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2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2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2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2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2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2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2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2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2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2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2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2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2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2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2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2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2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2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2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2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2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2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2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2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2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2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2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2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2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2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2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2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2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2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2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2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2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2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2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2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2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2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2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2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2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2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2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2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2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2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2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2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2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2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2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2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2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2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2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2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2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2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2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2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2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2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2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2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2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2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2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2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2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2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2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2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2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2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2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2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2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2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2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2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2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2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2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2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2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2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2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2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2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2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2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2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2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2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2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2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2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2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2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2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2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2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2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2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2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2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2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2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2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2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2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2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2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2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2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2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2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2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2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2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2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2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2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2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2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2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2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2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2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2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2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2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2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2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2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2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2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2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2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2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2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2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2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2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2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2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2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2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2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2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2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2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2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2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2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2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2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2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2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2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2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2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2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2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2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2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2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2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2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2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2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2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2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2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2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2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2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2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2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2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2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2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2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2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2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2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2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2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2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2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2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2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2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2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2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2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2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2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2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2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2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2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2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2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2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2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2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2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2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2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2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2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2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2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2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2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2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2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2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2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2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2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2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2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2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2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2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2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2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2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2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2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2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2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2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2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2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2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2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2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2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2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2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2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2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2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2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2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2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2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2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2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2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2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2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2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2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2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2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2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2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2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2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2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2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2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2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2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2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2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2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2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2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2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2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2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2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2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2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2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2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2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2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2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2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2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2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2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2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2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2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2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2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2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2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2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2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2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2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2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2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2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2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2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2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2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2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2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2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2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2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2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2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2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2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2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2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2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2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2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2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2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2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2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2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2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2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2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2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2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2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2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2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2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2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2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2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2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2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2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2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2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2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2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2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2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2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2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2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2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2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2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2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2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2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2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2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2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2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2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2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2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2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2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2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2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2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2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2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2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2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2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2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2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2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2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2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2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2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2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2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2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2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2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2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2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2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2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2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2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2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2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2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2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2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2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2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2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2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2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2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2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2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2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2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2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2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2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2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2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2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2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2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2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2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2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2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2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2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2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2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2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2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2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2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2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2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2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2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2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2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2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2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2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2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2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2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2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2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2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2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2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2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2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2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2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2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2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2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2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2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2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2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2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2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2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2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2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2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2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2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2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2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2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2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2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2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2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2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2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2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2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2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2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2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2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2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2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2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2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2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2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2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2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2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2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2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2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2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2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2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2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2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2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2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2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2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2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2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2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2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2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2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2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2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2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2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2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2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2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2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2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2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2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2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2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2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2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2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2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2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2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2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2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2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2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2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2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2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2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2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2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2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2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2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2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2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2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2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2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2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2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2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2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2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2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2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2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2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2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2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2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2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2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2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2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2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2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2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2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2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2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2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2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2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2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2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2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2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2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2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2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2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2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2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2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2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2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2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2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2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2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2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2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2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2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2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2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2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2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2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2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2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2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2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2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2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2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2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2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2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2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2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2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2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2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2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2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2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2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2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2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2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2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2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2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2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2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2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2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2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2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2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2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2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2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2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2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2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2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2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2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2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2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2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2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2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2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2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2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2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2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2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2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2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2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2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2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2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2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2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2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2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2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2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2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2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2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2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2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2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2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2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2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2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2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2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2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2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2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2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2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2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2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2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2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2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2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2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2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2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2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2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2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2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2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2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2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2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2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2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2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2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2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2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2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2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2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2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2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2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2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2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2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2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2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2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2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2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2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2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2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2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2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2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2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2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2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2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2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2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2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2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2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2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2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2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2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2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2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2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2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2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2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2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2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2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2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2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2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2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2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2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2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2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2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2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2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2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2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2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2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2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2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2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2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2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2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2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2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2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2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2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2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2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2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2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2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2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2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2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2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2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2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2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2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2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2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2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2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2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2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2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2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2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2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2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2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2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2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2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2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2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2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2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2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2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2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2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2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2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2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2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2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2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2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2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2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2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2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2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2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2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2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2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2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2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2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2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2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2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2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2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2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2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2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2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2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2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2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2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2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2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2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2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2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2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2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2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2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2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2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2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2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2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2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2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2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2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2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2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2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2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2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2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2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2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2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2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2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2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2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2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2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2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2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2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2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2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2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2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2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2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2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2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2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2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2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2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2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2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2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2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2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2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2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2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2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2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2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2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2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2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2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2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2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2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2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2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2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2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2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2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2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2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2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2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2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2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2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2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2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2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2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2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2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2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2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2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2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2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2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2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2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2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2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2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2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2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2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2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2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2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2" name="Shape 4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3" name="Google Shape;4093;p24"/>
          <p:cNvSpPr txBox="1"/>
          <p:nvPr>
            <p:ph type="title"/>
          </p:nvPr>
        </p:nvSpPr>
        <p:spPr>
          <a:xfrm>
            <a:off x="181925" y="1436450"/>
            <a:ext cx="507300" cy="78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94" name="Google Shape;4094;p24"/>
          <p:cNvSpPr txBox="1"/>
          <p:nvPr>
            <p:ph idx="2"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Feedback Loop do:</a:t>
            </a:r>
            <a:endParaRPr/>
          </a:p>
        </p:txBody>
      </p:sp>
      <p:sp>
        <p:nvSpPr>
          <p:cNvPr id="4095" name="Google Shape;4095;p24"/>
          <p:cNvSpPr txBox="1"/>
          <p:nvPr>
            <p:ph idx="3" type="subTitle"/>
          </p:nvPr>
        </p:nvSpPr>
        <p:spPr>
          <a:xfrm>
            <a:off x="689225" y="1436450"/>
            <a:ext cx="2185500" cy="10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statement.</a:t>
            </a:r>
            <a:endParaRPr/>
          </a:p>
        </p:txBody>
      </p:sp>
      <p:sp>
        <p:nvSpPr>
          <p:cNvPr id="4096" name="Google Shape;4096;p24"/>
          <p:cNvSpPr txBox="1"/>
          <p:nvPr>
            <p:ph idx="4" type="title"/>
          </p:nvPr>
        </p:nvSpPr>
        <p:spPr>
          <a:xfrm>
            <a:off x="2602628" y="2581675"/>
            <a:ext cx="507300" cy="78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97" name="Google Shape;4097;p24"/>
          <p:cNvSpPr txBox="1"/>
          <p:nvPr>
            <p:ph idx="6" type="subTitle"/>
          </p:nvPr>
        </p:nvSpPr>
        <p:spPr>
          <a:xfrm>
            <a:off x="3109925" y="2581675"/>
            <a:ext cx="2825700" cy="78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solution.</a:t>
            </a:r>
            <a:endParaRPr/>
          </a:p>
        </p:txBody>
      </p:sp>
      <p:sp>
        <p:nvSpPr>
          <p:cNvPr id="4098" name="Google Shape;4098;p24"/>
          <p:cNvSpPr txBox="1"/>
          <p:nvPr>
            <p:ph idx="7" type="title"/>
          </p:nvPr>
        </p:nvSpPr>
        <p:spPr>
          <a:xfrm>
            <a:off x="5823022" y="3430650"/>
            <a:ext cx="507300" cy="78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099" name="Google Shape;4099;p24"/>
          <p:cNvSpPr txBox="1"/>
          <p:nvPr>
            <p:ph idx="9" type="subTitle"/>
          </p:nvPr>
        </p:nvSpPr>
        <p:spPr>
          <a:xfrm>
            <a:off x="6330325" y="3672825"/>
            <a:ext cx="2606100" cy="54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Structure.</a:t>
            </a:r>
            <a:endParaRPr/>
          </a:p>
        </p:txBody>
      </p:sp>
      <p:cxnSp>
        <p:nvCxnSpPr>
          <p:cNvPr id="4100" name="Google Shape;4100;p24"/>
          <p:cNvCxnSpPr/>
          <p:nvPr/>
        </p:nvCxnSpPr>
        <p:spPr>
          <a:xfrm>
            <a:off x="294425" y="1678625"/>
            <a:ext cx="282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1" name="Google Shape;4101;p24"/>
          <p:cNvCxnSpPr/>
          <p:nvPr/>
        </p:nvCxnSpPr>
        <p:spPr>
          <a:xfrm>
            <a:off x="2715150" y="2823850"/>
            <a:ext cx="282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2" name="Google Shape;4102;p24"/>
          <p:cNvCxnSpPr/>
          <p:nvPr/>
        </p:nvCxnSpPr>
        <p:spPr>
          <a:xfrm>
            <a:off x="5935475" y="3672825"/>
            <a:ext cx="282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6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p25"/>
          <p:cNvSpPr txBox="1"/>
          <p:nvPr>
            <p:ph type="title"/>
          </p:nvPr>
        </p:nvSpPr>
        <p:spPr>
          <a:xfrm>
            <a:off x="1883700" y="3541500"/>
            <a:ext cx="65451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 Statement</a:t>
            </a:r>
            <a:endParaRPr/>
          </a:p>
        </p:txBody>
      </p:sp>
      <p:sp>
        <p:nvSpPr>
          <p:cNvPr id="4108" name="Google Shape;4108;p25"/>
          <p:cNvSpPr txBox="1"/>
          <p:nvPr>
            <p:ph idx="2" type="title"/>
          </p:nvPr>
        </p:nvSpPr>
        <p:spPr>
          <a:xfrm>
            <a:off x="720000" y="3541500"/>
            <a:ext cx="11637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2" name="Shape 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3" name="Google Shape;4113;p26"/>
          <p:cNvSpPr txBox="1"/>
          <p:nvPr>
            <p:ph type="title"/>
          </p:nvPr>
        </p:nvSpPr>
        <p:spPr>
          <a:xfrm>
            <a:off x="3306900" y="535000"/>
            <a:ext cx="22434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Uncertainty</a:t>
            </a:r>
            <a:endParaRPr/>
          </a:p>
        </p:txBody>
      </p:sp>
      <p:pic>
        <p:nvPicPr>
          <p:cNvPr id="4114" name="Google Shape;41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1550" y="1529825"/>
            <a:ext cx="5785199" cy="2699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15" name="Google Shape;4115;p26"/>
          <p:cNvSpPr/>
          <p:nvPr/>
        </p:nvSpPr>
        <p:spPr>
          <a:xfrm>
            <a:off x="6468750" y="1687775"/>
            <a:ext cx="602400" cy="572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9" name="Shape 4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0" name="Google Shape;4120;p27"/>
          <p:cNvSpPr txBox="1"/>
          <p:nvPr>
            <p:ph idx="1" type="body"/>
          </p:nvPr>
        </p:nvSpPr>
        <p:spPr>
          <a:xfrm>
            <a:off x="409050" y="316325"/>
            <a:ext cx="8211600" cy="41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245109" lvl="0" marL="274320" rtl="0" algn="l">
              <a:spcBef>
                <a:spcPts val="1000"/>
              </a:spcBef>
              <a:spcAft>
                <a:spcPts val="0"/>
              </a:spcAft>
              <a:buSzPts val="1700"/>
              <a:buChar char="✓"/>
            </a:pPr>
            <a:r>
              <a:rPr lang="en" sz="1700"/>
              <a:t>Will the video reach the right audience.</a:t>
            </a:r>
            <a:endParaRPr sz="1700"/>
          </a:p>
          <a:p>
            <a:pPr indent="-245109" lvl="0" marL="274320" rtl="0" algn="l">
              <a:spcBef>
                <a:spcPts val="1000"/>
              </a:spcBef>
              <a:spcAft>
                <a:spcPts val="0"/>
              </a:spcAft>
              <a:buSzPts val="1700"/>
              <a:buChar char="✓"/>
            </a:pPr>
            <a:r>
              <a:rPr lang="en" sz="1700"/>
              <a:t>Will it perform good even if it reaches.</a:t>
            </a:r>
            <a:endParaRPr sz="1700"/>
          </a:p>
          <a:p>
            <a:pPr indent="-245109" lvl="0" marL="274320" rtl="0" algn="l">
              <a:spcBef>
                <a:spcPts val="1000"/>
              </a:spcBef>
              <a:spcAft>
                <a:spcPts val="0"/>
              </a:spcAft>
              <a:buSzPts val="1700"/>
              <a:buChar char="✓"/>
            </a:pPr>
            <a:r>
              <a:rPr lang="en" sz="1700"/>
              <a:t>Will it present the idea accordingly.</a:t>
            </a:r>
            <a:endParaRPr sz="1700"/>
          </a:p>
          <a:p>
            <a:pPr indent="-245109" lvl="0" marL="274320" rtl="0" algn="l">
              <a:spcBef>
                <a:spcPts val="1000"/>
              </a:spcBef>
              <a:spcAft>
                <a:spcPts val="0"/>
              </a:spcAft>
              <a:buSzPts val="1700"/>
              <a:buChar char="✓"/>
            </a:pPr>
            <a:r>
              <a:rPr lang="en" sz="1700"/>
              <a:t>Will customers attract to my idea.</a:t>
            </a:r>
            <a:endParaRPr sz="1700"/>
          </a:p>
          <a:p>
            <a:pPr indent="-245109" lvl="0" marL="274320" rtl="0" algn="l">
              <a:spcBef>
                <a:spcPts val="1000"/>
              </a:spcBef>
              <a:spcAft>
                <a:spcPts val="0"/>
              </a:spcAft>
              <a:buSzPts val="1700"/>
              <a:buChar char="✓"/>
            </a:pPr>
            <a:r>
              <a:rPr lang="en" sz="1700"/>
              <a:t>Will the video even reach anywhere.</a:t>
            </a:r>
            <a:endParaRPr sz="1700"/>
          </a:p>
          <a:p>
            <a:pPr indent="-245109" lvl="0" marL="274320" rtl="0" algn="l">
              <a:spcBef>
                <a:spcPts val="1000"/>
              </a:spcBef>
              <a:spcAft>
                <a:spcPts val="0"/>
              </a:spcAft>
              <a:buSzPts val="1700"/>
              <a:buChar char="✓"/>
            </a:pPr>
            <a:r>
              <a:rPr lang="en" sz="1700"/>
              <a:t>What are other big brands or creators doing that are successful in this field.</a:t>
            </a:r>
            <a:endParaRPr sz="17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4" name="Shape 4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Google Shape;4125;p28"/>
          <p:cNvSpPr txBox="1"/>
          <p:nvPr>
            <p:ph type="title"/>
          </p:nvPr>
        </p:nvSpPr>
        <p:spPr>
          <a:xfrm>
            <a:off x="1883700" y="3541500"/>
            <a:ext cx="65451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4126" name="Google Shape;4126;p28"/>
          <p:cNvSpPr txBox="1"/>
          <p:nvPr>
            <p:ph idx="2" type="title"/>
          </p:nvPr>
        </p:nvSpPr>
        <p:spPr>
          <a:xfrm>
            <a:off x="720000" y="3541500"/>
            <a:ext cx="11637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0" name="Shape 4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1" name="Google Shape;4131;p29"/>
          <p:cNvSpPr txBox="1"/>
          <p:nvPr>
            <p:ph type="title"/>
          </p:nvPr>
        </p:nvSpPr>
        <p:spPr>
          <a:xfrm>
            <a:off x="1927150" y="525125"/>
            <a:ext cx="54396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Providing Feedback On Videos</a:t>
            </a:r>
            <a:endParaRPr/>
          </a:p>
        </p:txBody>
      </p:sp>
      <p:sp>
        <p:nvSpPr>
          <p:cNvPr id="4132" name="Google Shape;4132;p29"/>
          <p:cNvSpPr/>
          <p:nvPr/>
        </p:nvSpPr>
        <p:spPr>
          <a:xfrm>
            <a:off x="6468750" y="1687775"/>
            <a:ext cx="602400" cy="5727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sp>
        <p:nvSpPr>
          <p:cNvPr id="4133" name="Google Shape;4133;p29"/>
          <p:cNvSpPr txBox="1"/>
          <p:nvPr/>
        </p:nvSpPr>
        <p:spPr>
          <a:xfrm>
            <a:off x="535075" y="1731600"/>
            <a:ext cx="1174800" cy="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1.</a:t>
            </a:r>
            <a:endParaRPr sz="1200">
              <a:solidFill>
                <a:schemeClr val="dk1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pic>
        <p:nvPicPr>
          <p:cNvPr id="4134" name="Google Shape;41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1025" y="1518825"/>
            <a:ext cx="4811855" cy="2642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8" name="Shape 4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9" name="Google Shape;4139;p30"/>
          <p:cNvSpPr txBox="1"/>
          <p:nvPr/>
        </p:nvSpPr>
        <p:spPr>
          <a:xfrm>
            <a:off x="446225" y="892450"/>
            <a:ext cx="1145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2.</a:t>
            </a:r>
            <a:endParaRPr sz="1200">
              <a:solidFill>
                <a:schemeClr val="dk1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</p:txBody>
      </p:sp>
      <p:pic>
        <p:nvPicPr>
          <p:cNvPr id="4140" name="Google Shape;414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3600" y="892438"/>
            <a:ext cx="4876800" cy="37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ep Gradient Layers - Business Basic Template by Slidesgo">
  <a:themeElements>
    <a:clrScheme name="Simple Light">
      <a:dk1>
        <a:srgbClr val="F3F3F3"/>
      </a:dk1>
      <a:lt1>
        <a:srgbClr val="F5D851"/>
      </a:lt1>
      <a:dk2>
        <a:srgbClr val="4EDDCC"/>
      </a:dk2>
      <a:lt2>
        <a:srgbClr val="F4938C"/>
      </a:lt2>
      <a:accent1>
        <a:srgbClr val="3C7BE0"/>
      </a:accent1>
      <a:accent2>
        <a:srgbClr val="0E0E0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